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DM Sans" pitchFamily="2" charset="0"/>
      <p:regular r:id="rId10"/>
      <p:bold r:id="rId11"/>
      <p:italic r:id="rId12"/>
      <p:boldItalic r:id="rId13"/>
    </p:embeddedFont>
    <p:embeddedFont>
      <p:font typeface="DM Sans Bold" charset="0"/>
      <p:regular r:id="rId14"/>
    </p:embeddedFont>
    <p:embeddedFont>
      <p:font typeface="DM Sans Italics" panose="020B0604020202020204" charset="0"/>
      <p:regular r:id="rId15"/>
    </p:embeddedFont>
    <p:embeddedFont>
      <p:font typeface="Montserrat Classic Bold" panose="020B0604020202020204" charset="0"/>
      <p:regular r:id="rId16"/>
    </p:embeddedFont>
    <p:embeddedFont>
      <p:font typeface="Oswal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image" Target="../media/image7.jpe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29.jpeg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@@TO$$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WWW.REALLYGREATSITE.COM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93660" y="1538248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b="1" spc="17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LARANA, INC.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316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71799" y="3653115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30884" y="3508770"/>
            <a:ext cx="7853145" cy="379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@@in$$</a:t>
            </a:r>
          </a:p>
        </p:txBody>
      </p:sp>
      <p:sp>
        <p:nvSpPr>
          <p:cNvPr id="19" name="Freeform 19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91002" y="1162050"/>
            <a:ext cx="7241638" cy="256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CONCEPT IN BUSINESS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068249" cy="391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@@B1$$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b="1" spc="399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3334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74426" y="2981748"/>
            <a:ext cx="3474003" cy="872162"/>
          </a:xfrm>
          <a:custGeom>
            <a:avLst/>
            <a:gdLst/>
            <a:ahLst/>
            <a:cxnLst/>
            <a:rect l="l" t="t" r="r" b="b"/>
            <a:pathLst>
              <a:path w="914964" h="170593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</p:spPr>
      </p:sp>
      <p:sp>
        <p:nvSpPr>
          <p:cNvPr id="12" name="TextBox 12"/>
          <p:cNvSpPr txBox="1"/>
          <p:nvPr/>
        </p:nvSpPr>
        <p:spPr>
          <a:xfrm>
            <a:off x="1848886" y="3036469"/>
            <a:ext cx="3360904" cy="6477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US" sz="24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@@MO1t$$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MARKET OPPURTUNITIES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33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@@MO1$$</a:t>
            </a:r>
          </a:p>
        </p:txBody>
      </p:sp>
      <p:sp>
        <p:nvSpPr>
          <p:cNvPr id="16" name="Freeform 16"/>
          <p:cNvSpPr/>
          <p:nvPr/>
        </p:nvSpPr>
        <p:spPr>
          <a:xfrm>
            <a:off x="7558861" y="2976175"/>
            <a:ext cx="3474003" cy="872161"/>
          </a:xfrm>
          <a:custGeom>
            <a:avLst/>
            <a:gdLst/>
            <a:ahLst/>
            <a:cxnLst/>
            <a:rect l="l" t="t" r="r" b="b"/>
            <a:pathLst>
              <a:path w="914964" h="170593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</p:spPr>
      </p:sp>
      <p:sp>
        <p:nvSpPr>
          <p:cNvPr id="18" name="TextBox 18"/>
          <p:cNvSpPr txBox="1"/>
          <p:nvPr/>
        </p:nvSpPr>
        <p:spPr>
          <a:xfrm>
            <a:off x="6263629" y="4042535"/>
            <a:ext cx="6130133" cy="34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@@MO2$$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284209" y="2976176"/>
            <a:ext cx="3474003" cy="877734"/>
          </a:xfrm>
          <a:custGeom>
            <a:avLst/>
            <a:gdLst/>
            <a:ahLst/>
            <a:cxnLst/>
            <a:rect l="l" t="t" r="r" b="b"/>
            <a:pathLst>
              <a:path w="914964" h="170593">
                <a:moveTo>
                  <a:pt x="0" y="0"/>
                </a:moveTo>
                <a:lnTo>
                  <a:pt x="914964" y="0"/>
                </a:lnTo>
                <a:lnTo>
                  <a:pt x="91496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1A1A1A"/>
          </a:solidFill>
        </p:spPr>
      </p:sp>
      <p:sp>
        <p:nvSpPr>
          <p:cNvPr id="22" name="TextBox 22"/>
          <p:cNvSpPr txBox="1"/>
          <p:nvPr/>
        </p:nvSpPr>
        <p:spPr>
          <a:xfrm>
            <a:off x="13340758" y="4045241"/>
            <a:ext cx="3360904" cy="33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@@MO3$$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A8722A6F-D90F-821C-733C-6DDA313E362D}"/>
              </a:ext>
            </a:extLst>
          </p:cNvPr>
          <p:cNvSpPr txBox="1"/>
          <p:nvPr/>
        </p:nvSpPr>
        <p:spPr>
          <a:xfrm>
            <a:off x="7615410" y="3036469"/>
            <a:ext cx="3360904" cy="6477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US" sz="24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@@MO2t$$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7A9CC8EB-0D7B-2109-193E-A6C44EAAA536}"/>
              </a:ext>
            </a:extLst>
          </p:cNvPr>
          <p:cNvSpPr txBox="1"/>
          <p:nvPr/>
        </p:nvSpPr>
        <p:spPr>
          <a:xfrm>
            <a:off x="13392236" y="3036469"/>
            <a:ext cx="3360904" cy="6477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US" sz="2400" b="1" spc="2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@@MO3t$$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63000" y="3442596"/>
            <a:ext cx="4473739" cy="636748"/>
          </a:xfrm>
          <a:custGeom>
            <a:avLst/>
            <a:gdLst/>
            <a:ahLst/>
            <a:cxnLst/>
            <a:rect l="l" t="t" r="r" b="b"/>
            <a:pathLst>
              <a:path w="1178269" h="167703">
                <a:moveTo>
                  <a:pt x="0" y="0"/>
                </a:moveTo>
                <a:lnTo>
                  <a:pt x="1178269" y="0"/>
                </a:lnTo>
                <a:lnTo>
                  <a:pt x="1178269" y="167703"/>
                </a:lnTo>
                <a:lnTo>
                  <a:pt x="0" y="167703"/>
                </a:lnTo>
                <a:close/>
              </a:path>
            </a:pathLst>
          </a:custGeom>
          <a:solidFill>
            <a:srgbClr val="1A1A1A"/>
          </a:solidFill>
        </p:spPr>
      </p:sp>
      <p:sp>
        <p:nvSpPr>
          <p:cNvPr id="11" name="TextBox 11"/>
          <p:cNvSpPr txBox="1"/>
          <p:nvPr/>
        </p:nvSpPr>
        <p:spPr>
          <a:xfrm>
            <a:off x="2163000" y="3510391"/>
            <a:ext cx="4473739" cy="36503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US" sz="2400" i="1" spc="29" dirty="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@@PS1T$$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PROBLEM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24667" y="3767306"/>
            <a:ext cx="8900334" cy="33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@@PS1$$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410691" y="6504266"/>
            <a:ext cx="4473739" cy="636748"/>
          </a:xfrm>
          <a:custGeom>
            <a:avLst/>
            <a:gdLst/>
            <a:ahLst/>
            <a:cxnLst/>
            <a:rect l="l" t="t" r="r" b="b"/>
            <a:pathLst>
              <a:path w="1178269" h="167703">
                <a:moveTo>
                  <a:pt x="0" y="0"/>
                </a:moveTo>
                <a:lnTo>
                  <a:pt x="1178269" y="0"/>
                </a:lnTo>
                <a:lnTo>
                  <a:pt x="1178269" y="167703"/>
                </a:lnTo>
                <a:lnTo>
                  <a:pt x="0" y="167703"/>
                </a:lnTo>
                <a:close/>
              </a:path>
            </a:pathLst>
          </a:custGeom>
          <a:solidFill>
            <a:srgbClr val="1A1A1A"/>
          </a:solidFill>
        </p:spPr>
      </p:sp>
      <p:sp>
        <p:nvSpPr>
          <p:cNvPr id="20" name="TextBox 20"/>
          <p:cNvSpPr txBox="1"/>
          <p:nvPr/>
        </p:nvSpPr>
        <p:spPr>
          <a:xfrm>
            <a:off x="11410691" y="6572063"/>
            <a:ext cx="4473739" cy="42763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US" sz="2400" i="1" spc="29" dirty="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@@PS2T$$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28977"/>
            <a:ext cx="8512431" cy="33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@@PS2$$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1448499"/>
            <a:ext cx="7942168" cy="13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b="1" spc="80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870" y="4252422"/>
            <a:ext cx="6679130" cy="526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8"/>
              </a:lnSpc>
            </a:pPr>
            <a:r>
              <a:rPr lang="en-US" sz="3093" b="1" spc="303" dirty="0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@@S1t$$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90242" y="6832512"/>
            <a:ext cx="4148235" cy="189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28"/>
              </a:lnSpc>
              <a:spcBef>
                <a:spcPct val="0"/>
              </a:spcBef>
            </a:pPr>
            <a:r>
              <a:rPr lang="en-US" sz="11180" b="1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80%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418" y="8490622"/>
            <a:ext cx="4977882" cy="153535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00405" y="5095875"/>
            <a:ext cx="5741759" cy="48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 dirty="0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@@S1$$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2271" y="4252422"/>
            <a:ext cx="6597029" cy="526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68"/>
              </a:lnSpc>
            </a:pPr>
            <a:r>
              <a:rPr lang="en-US" sz="3093" b="1" spc="303" dirty="0">
                <a:solidFill>
                  <a:srgbClr val="131211"/>
                </a:solidFill>
                <a:latin typeface="DM Sans Bold"/>
                <a:ea typeface="DM Sans Bold"/>
                <a:cs typeface="DM Sans Bold"/>
                <a:sym typeface="DM Sans Bold"/>
              </a:rPr>
              <a:t>@@S2t$$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17541" y="5095875"/>
            <a:ext cx="5741759" cy="48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 dirty="0">
                <a:solidFill>
                  <a:srgbClr val="131211"/>
                </a:solidFill>
                <a:latin typeface="DM Sans"/>
                <a:ea typeface="DM Sans"/>
                <a:cs typeface="DM Sans"/>
                <a:sym typeface="DM Sans"/>
              </a:rPr>
              <a:t>@@S2$$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16119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@@T1$$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03406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571796" y="4821179"/>
            <a:ext cx="3145217" cy="3434885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@@T2$$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3434885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94659" y="6558496"/>
            <a:ext cx="200922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@@T3$$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Ingoude Company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6495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5519911"/>
            <a:ext cx="6065708" cy="238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5409623" y="2266970"/>
            <a:ext cx="734693" cy="755166"/>
          </a:xfrm>
          <a:custGeom>
            <a:avLst/>
            <a:gdLst/>
            <a:ahLst/>
            <a:cxnLst/>
            <a:rect l="l" t="t" r="r" b="b"/>
            <a:pathLst>
              <a:path w="734693" h="755166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28874" y="3180249"/>
            <a:ext cx="2296190" cy="3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7"/>
              </a:lnSpc>
              <a:spcBef>
                <a:spcPct val="0"/>
              </a:spcBef>
            </a:pPr>
            <a:r>
              <a:rPr lang="en-US" sz="2135" b="1" spc="209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LARANA, INC.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95787" y="9542312"/>
            <a:ext cx="6065708" cy="45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@@AD$$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7441" y="9542312"/>
            <a:ext cx="6065708" cy="45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@@CD$$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137</Words>
  <Application>Microsoft Office PowerPoint</Application>
  <PresentationFormat>Custom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DM Sans Bold</vt:lpstr>
      <vt:lpstr>Oswald Bold</vt:lpstr>
      <vt:lpstr>Montserrat Classic Bold</vt:lpstr>
      <vt:lpstr>DM Sans Italics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@@in$$</dc:title>
  <cp:lastModifiedBy>santhoshmrs2004@outlook.com</cp:lastModifiedBy>
  <cp:revision>8</cp:revision>
  <dcterms:created xsi:type="dcterms:W3CDTF">2006-08-16T00:00:00Z</dcterms:created>
  <dcterms:modified xsi:type="dcterms:W3CDTF">2024-11-30T15:49:51Z</dcterms:modified>
  <dc:identifier>DAGX9W8Kw6w</dc:identifier>
</cp:coreProperties>
</file>